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7" r:id="rId10"/>
    <p:sldId id="270" r:id="rId11"/>
    <p:sldId id="268" r:id="rId12"/>
    <p:sldId id="272" r:id="rId13"/>
    <p:sldId id="273" r:id="rId14"/>
    <p:sldId id="274" r:id="rId15"/>
    <p:sldId id="275" r:id="rId16"/>
    <p:sldId id="276" r:id="rId17"/>
    <p:sldId id="277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66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CEABC8F-262A-488E-B18A-A873C4846A38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ADD3A07-D9C5-4290-B0CC-55DCBBB5BF8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9442825_Voice_Controlled_Wheelchair" TargetMode="External"/><Relationship Id="rId2" Type="http://schemas.openxmlformats.org/officeDocument/2006/relationships/hyperlink" Target="https://www.ijert.org/research/arduino-based-voice-operated-wheelchair-with-obstacle-detection-a-survey-IJERTCONV6IS1300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oniclinic.com/voice-controlled-wheelchair-using-arduino-and-voice-recognition-module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WHEELCHAIR CONTROL THROUGH VOICE RECOGNITION USING ARDUINO</a:t>
            </a:r>
            <a:br>
              <a:rPr lang="en-US" sz="4000" dirty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BATCH NO:</a:t>
            </a:r>
            <a:r>
              <a:rPr lang="en-US" sz="400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8  FINAL REVIEW</a:t>
            </a:r>
            <a:endParaRPr lang="en-US" sz="4000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124200"/>
            <a:ext cx="2895600" cy="2286000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IN" sz="9600" b="1" strike="noStrike" spc="-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PRESENTED BY:</a:t>
            </a:r>
            <a:endParaRPr lang="en-IN" sz="9600" b="0" strike="noStrike" spc="-1" dirty="0"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IN" sz="9600" b="1" strike="noStrike" spc="-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MONIKKA.R </a:t>
            </a:r>
            <a:endParaRPr lang="en-IN" sz="9600" b="0" strike="noStrike" spc="-1" dirty="0"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IN" sz="9600" b="1" strike="noStrike" spc="-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KEERTHANA.S.J</a:t>
            </a:r>
          </a:p>
          <a:p>
            <a:pPr algn="l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IN" sz="9600" b="1" strike="noStrike" spc="-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KAVEN KUMAR.R</a:t>
            </a:r>
          </a:p>
          <a:p>
            <a:pPr algn="l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IN" sz="9600" b="1" spc="-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CSE-6A</a:t>
            </a:r>
            <a:endParaRPr lang="en-IN" sz="9600" b="0" strike="noStrike" spc="-1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3429000"/>
            <a:ext cx="3124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400" b="1" strike="noStrike" spc="-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GUIDED BY:</a:t>
            </a:r>
            <a:endParaRPr lang="en-IN" sz="2400" b="0" strike="noStrike" spc="-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IN" sz="2400" b="1" strike="noStrike" spc="-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IN" sz="2400" b="1" strike="noStrike" spc="-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Dr.</a:t>
            </a:r>
            <a:r>
              <a:rPr lang="en-IN" sz="2400" b="1" strike="noStrike" spc="-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b="1" strike="noStrike" spc="-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DEEPA.M,Ph.D</a:t>
            </a:r>
            <a:r>
              <a:rPr lang="en-IN" sz="2400" b="1" strike="noStrike" spc="-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Associate Professor, CSE</a:t>
            </a:r>
            <a:endParaRPr lang="en-IN" sz="2400" b="0" strike="noStrike" spc="-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114800" cy="37338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DC Motors: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A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direct current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(DC) motor is a type of electric machine that converts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electrical energy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into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mechanical energy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</a:t>
            </a:r>
          </a:p>
        </p:txBody>
      </p:sp>
      <p:pic>
        <p:nvPicPr>
          <p:cNvPr id="4" name="Picture 3" descr="Electric_motor_cycl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653619"/>
            <a:ext cx="35052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SOFTWARE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Arduino IDE software: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The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Arduino IDE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 an open-source software, which is used to write and upload code to the Arduino boards.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The IDE application is suitable for different operating systems such as Windows, Mac OS X, and Linux.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It supports the programming languages C and C++. 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IDE stands for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ntegrated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evelopment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nvironment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5D4D-AEB1-D36B-B1AD-6BF73BF17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001000" cy="1048512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MODULES DESCRIPTION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CEF78-6E79-C5E9-37F8-1D19A48A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3000" b="1" dirty="0">
                <a:solidFill>
                  <a:schemeClr val="accent3">
                    <a:lumMod val="75000"/>
                  </a:schemeClr>
                </a:solidFill>
              </a:rPr>
              <a:t>BLUETOOTH MODULE:</a:t>
            </a:r>
          </a:p>
          <a:p>
            <a:r>
              <a:rPr lang="en-IN" dirty="0"/>
              <a:t> The HC-05 Bluetooth is used in this project.</a:t>
            </a:r>
          </a:p>
          <a:p>
            <a:r>
              <a:rPr lang="en-IN" dirty="0"/>
              <a:t>It is used receive the voice from humans to move.</a:t>
            </a:r>
          </a:p>
          <a:p>
            <a:pPr marL="0" indent="0">
              <a:buNone/>
            </a:pPr>
            <a:r>
              <a:rPr lang="en-IN" sz="3500" b="1" dirty="0">
                <a:solidFill>
                  <a:schemeClr val="accent3">
                    <a:lumMod val="75000"/>
                  </a:schemeClr>
                </a:solidFill>
              </a:rPr>
              <a:t>PROCESS MODULE:</a:t>
            </a:r>
          </a:p>
          <a:p>
            <a:r>
              <a:rPr lang="en-IN" dirty="0"/>
              <a:t>Arduino is used to program the code for device.</a:t>
            </a:r>
          </a:p>
          <a:p>
            <a:pPr marL="0" indent="0">
              <a:buNone/>
            </a:pPr>
            <a:r>
              <a:rPr lang="en-IN" sz="3500" b="1" dirty="0">
                <a:solidFill>
                  <a:schemeClr val="accent3">
                    <a:lumMod val="75000"/>
                  </a:schemeClr>
                </a:solidFill>
              </a:rPr>
              <a:t>OUTPUT MODULE:</a:t>
            </a:r>
          </a:p>
          <a:p>
            <a:r>
              <a:rPr lang="en-IN" dirty="0"/>
              <a:t>The Bluetooth device receive the voice.</a:t>
            </a:r>
          </a:p>
          <a:p>
            <a:r>
              <a:rPr lang="en-IN" dirty="0"/>
              <a:t>It give controls to the Arduino and DC motors.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32534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1482-C527-615C-6172-859636C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6858000" cy="1097280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DESIGN AND IMPLEMENTATION</a:t>
            </a:r>
            <a:endParaRPr lang="en-IN" sz="4000" dirty="0"/>
          </a:p>
        </p:txBody>
      </p:sp>
      <p:pic>
        <p:nvPicPr>
          <p:cNvPr id="3074" name="Picture 2" descr="Voice Controlled Wheelchair for Physically Disabled Person">
            <a:extLst>
              <a:ext uri="{FF2B5EF4-FFF2-40B4-BE49-F238E27FC236}">
                <a16:creationId xmlns:a16="http://schemas.microsoft.com/office/drawing/2014/main" id="{C91EECD3-528A-B576-6ADD-4740DACD0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66924"/>
            <a:ext cx="4267200" cy="395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39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E3E1-46B5-281E-7D01-49BB78D1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DEMO OF PROJECT:</a:t>
            </a: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02B22-3E62-6E56-B3EC-704A654F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6553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8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D40BCA-DD25-EBA8-8C4F-23F6C4C74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234281"/>
            <a:ext cx="6705600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1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2BCF-91EB-87DB-9CA9-434C2F2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36A4-15B5-5E40-1B81-5EE9922B0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avoidance sensors can be interfaced. 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 appliance control circuit can interfaced along with wheel chair control.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gear box we can produce high speed moving wheelchair.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Solar Panel can also be used to charge the battery for power supply to the components required to drive the 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wheelchair.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823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F89F-505D-4AE0-4B43-E488C7F7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59881-0AFF-65BF-6A78-5D036647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5460" marR="130810" indent="-285750" algn="just">
              <a:lnSpc>
                <a:spcPct val="150000"/>
              </a:lnSpc>
              <a:spcBef>
                <a:spcPts val="5"/>
              </a:spcBef>
              <a:tabLst>
                <a:tab pos="69469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https://www.ijert.org/research/arduino-based-voice-operated-wheelchair-with-obstacle-detection-a-survey-IJERTCONV6IS13005.pdf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marR="130810" indent="-285750" algn="just">
              <a:lnSpc>
                <a:spcPct val="150000"/>
              </a:lnSpc>
              <a:spcBef>
                <a:spcPts val="5"/>
              </a:spcBef>
              <a:tabLst>
                <a:tab pos="69469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https://www.researchgate.net/publication/319442825_Voice_Controlled_Wheelchair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marR="130810" indent="-285750" algn="just">
              <a:lnSpc>
                <a:spcPct val="150000"/>
              </a:lnSpc>
              <a:spcBef>
                <a:spcPts val="5"/>
              </a:spcBef>
              <a:tabLst>
                <a:tab pos="69469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https://www.electroniclinic.com/voice-controlled-wheelchair-using-arduino-and-voice-recognition-module/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5460" marR="130810" indent="-285750" algn="just">
              <a:lnSpc>
                <a:spcPct val="150000"/>
              </a:lnSpc>
              <a:spcBef>
                <a:spcPts val="5"/>
              </a:spcBef>
              <a:tabLst>
                <a:tab pos="694690" algn="l"/>
              </a:tabLst>
            </a:pPr>
            <a:r>
              <a:rPr lang="en-US" sz="20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https://ieeexplore.ieee.org/document/8288954</a:t>
            </a:r>
            <a:endParaRPr lang="en-IN" sz="2000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621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823244"/>
            <a:ext cx="8776890" cy="3510756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343400" cy="38557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Embedded systems:</a:t>
            </a:r>
          </a:p>
          <a:p>
            <a:pPr>
              <a:buNone/>
            </a:pPr>
            <a:r>
              <a:rPr lang="en-US" dirty="0"/>
              <a:t>            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embedded system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 a microprocessor-based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computer hardware system with software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that is designed to perform a dedicated function, either as an independent system or as a part of a large system.</a:t>
            </a:r>
          </a:p>
        </p:txBody>
      </p:sp>
      <p:pic>
        <p:nvPicPr>
          <p:cNvPr id="4" name="Picture 3" descr="TySOM_Embedded-Syste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133600"/>
            <a:ext cx="333375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4851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voice controlled wheelchair was developed to assist people with both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upper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lower limb disabilities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Arduino microcontrolle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 processes the voice command from the speech recognition module and controls the motor movement of the wheelchair. </a:t>
            </a:r>
          </a:p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Bluetooth module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used to do an optional joystick command which is incorporated into the prototype design.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SCOPE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wheelchair is the most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ubiquitous equipment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used by people with upper and lower limb disabilities.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voice recognition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module is the key feature of this project that is used to setup the desired voice command and output.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263652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 electric wheelchair which can function and be controlled by the movement (blinking) of eyes.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Infrared sensor mounted on transparent glasses which is used to monitor the eye blinking so the person can control the movements of the wheelchair according his will.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4419600"/>
            <a:ext cx="746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It is inconvenient for the user  to  control the wheelchair movements by using eye blinking. </a:t>
            </a:r>
            <a:r>
              <a:rPr lang="en-US" sz="3200" dirty="0"/>
              <a:t>  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6781800" cy="1162050"/>
          </a:xfrm>
        </p:spPr>
        <p:txBody>
          <a:bodyPr/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609600" y="3657601"/>
            <a:ext cx="7391400" cy="2438399"/>
          </a:xfrm>
        </p:spPr>
        <p:txBody>
          <a:bodyPr>
            <a:norm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ADVANTAGES:</a:t>
            </a:r>
          </a:p>
          <a:p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         It  is convenient for the user to control the wheelchair movements using voice recognition module.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7543800" cy="1524000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In the proposed system, we have implemented bluetooth module to control wheelchair movement by using 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voice recognition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HARDWARE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419600" cy="438912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Bluetooth module: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HC-05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a Bluetooth module which is designed for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wireless communication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This module can be used in a master or slave configuration.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Bluetooth serial modules allow all serial enabled devices to communicate with each other using Bluetooth.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FC5BA-3E72-44CB-8875-BD576639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16194"/>
            <a:ext cx="3827691" cy="38276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572000" cy="50292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Arduino UNO board: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The 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Arduino UNO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is an open source microcontroller board based on the Microchip ATmega328P microcontroller. 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This board contains a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USB interface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i.e. USB cable is used to connect the board with the computer and Arduino IDE  software is used to program the board.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D683B-F00B-4272-980A-CFC6EF27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131881"/>
            <a:ext cx="3465384" cy="33562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572000" cy="51816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Motor Driver Circuit: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A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motor driver IC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 an integrated circuit chip which is usually used to control motors in autonomous robots. 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Motor driver ICs act as an interface between microprocessors in robots and the motors in the robot.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It acts as an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interface between the motors and the control circuit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9DD94-6BA7-413D-93D5-997A4789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151594" y="2084177"/>
            <a:ext cx="5511658" cy="329924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338</TotalTime>
  <Words>724</Words>
  <Application>Microsoft Office PowerPoint</Application>
  <PresentationFormat>On-screen Show (4:3)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Constantia</vt:lpstr>
      <vt:lpstr>Times New Roman</vt:lpstr>
      <vt:lpstr>Wingdings 2</vt:lpstr>
      <vt:lpstr>Flow</vt:lpstr>
      <vt:lpstr>WHEELCHAIR CONTROL THROUGH VOICE RECOGNITION USING ARDUINO BATCH NO:8  FINAL REVIEW</vt:lpstr>
      <vt:lpstr>DOMAIN</vt:lpstr>
      <vt:lpstr>ABSTRACT</vt:lpstr>
      <vt:lpstr>SCOPE AND OBJECTIVES</vt:lpstr>
      <vt:lpstr>EXISTING SYSTEM</vt:lpstr>
      <vt:lpstr>PROPOSED SYSTEM</vt:lpstr>
      <vt:lpstr>HARDWARE COMPONENTS</vt:lpstr>
      <vt:lpstr>PowerPoint Presentation</vt:lpstr>
      <vt:lpstr>PowerPoint Presentation</vt:lpstr>
      <vt:lpstr>PowerPoint Presentation</vt:lpstr>
      <vt:lpstr>SOFTWARE COMPONENTS</vt:lpstr>
      <vt:lpstr>MODULES DESCRIPTION</vt:lpstr>
      <vt:lpstr>DESIGN AND IMPLEMENTATION</vt:lpstr>
      <vt:lpstr>DEMO OF PROJECT:</vt:lpstr>
      <vt:lpstr>PowerPoint Presentation</vt:lpstr>
      <vt:lpstr>FUTURE SCOPE</vt:lpstr>
      <vt:lpstr>REFERENCE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WHEELCHAIR CONTROL THROUGH VOICE RECOGNITION</dc:title>
  <dc:creator>CSE</dc:creator>
  <cp:lastModifiedBy>Monikka R</cp:lastModifiedBy>
  <cp:revision>32</cp:revision>
  <dcterms:created xsi:type="dcterms:W3CDTF">2022-04-25T05:50:39Z</dcterms:created>
  <dcterms:modified xsi:type="dcterms:W3CDTF">2022-06-14T06:51:33Z</dcterms:modified>
</cp:coreProperties>
</file>